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804A-928B-4764-B291-6FAF00F76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8D92A-E23C-49CF-8B0A-AE5868D42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13994-4DA4-4F4D-8417-635B6A03A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3DDBB-D368-43F7-9A85-29A02B8B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9C067-93E4-43D0-B0FE-15FC1035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3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D09C-4B02-4C50-8D26-7479F16BE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47985-2C3C-41D4-B760-24D363BBE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3DE6C-357D-4B0E-A4F8-898E7FB21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3B6B6-3A01-4A1A-A4BA-99BBC6476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6CC93-5896-46EF-8D86-00C4142E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5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C97B3-3E8A-4D2A-9608-B4965096BB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A4FE71-6C11-45AC-84FD-A98586535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EC371-23DC-4965-85F2-F6F77545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62AAE-438D-472E-AB99-D98700BC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3B3BA-1394-44DF-9ECB-571F54F1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5FFA-3835-4AA1-9E24-51AA5069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03B0E-F447-4CDC-9D2D-A789C73E4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5F286-B0FF-4A2E-BA3C-A9E72EBC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A9D78-25E8-4001-BA9D-DE9CD184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2CE33-74C3-4CD5-B009-FAED72CE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9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AD7EA-25E1-45BE-BEAB-7A30FE07B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0EFD0-E628-454C-9652-12DC65D36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F01EF-2A56-417E-A800-4FCD3DD7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7A5F0-7442-4909-BCCE-328103ADD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7BA6-C625-44A1-821D-CE45A395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5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1FD6-6798-4586-AFD3-1DE264629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6A081-ECB6-4443-8553-6FF2F85C0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D47A9-8FB4-445D-8A38-CF1545130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E93B8-CFCB-4D61-979D-67560B48F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D8D77-4137-476A-9126-F7951921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5F0A8-4198-46FE-A582-E6B89C69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3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1E57-B0B6-4E31-9D7F-0ABD3E93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2A34E-13B4-4898-9594-D401D950B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A003F-11A3-47E9-8F6F-A1780771A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6C6DB1-1E9F-49C3-AB58-3812C03D6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D52E2B-74CA-419E-83B1-9C1F9372B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5ACC50-B816-4A03-BB69-32FBCA73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0D95DD-8BE2-41C1-9218-078ED772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F26EF5-9EBE-46C5-A08E-5A68E96EF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0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37750-AB58-4E54-9A92-A976B113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CC707-C7F9-43AF-AE95-C8F072617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D6F65-4AF6-4D28-A121-06F2602C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A311C-13E0-4160-A7A7-4D121A3BD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0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B1EDAB-9693-4039-BD6B-00AEA3E1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27A284-CF58-4DCB-9C33-41AAF9571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D4509-75B4-4EA4-B3CD-B3220EAE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EA285-DD86-4C9D-A551-643760C0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30235-882C-4E4A-B7D8-DCDF479ED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E1DCA-67A7-464D-8716-0A2CC3837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37887-E5F6-4308-A04D-E6EFBD7E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3FA57-D2D9-4960-9798-021F1541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67343-B32D-46C3-8D6C-91B2F04DC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3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730A1-4095-466F-8F18-BC5F9F5C8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06D6ED-DD07-4553-A14A-13A5A587B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AE573-37AA-4357-ACA3-39E406A69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1D820-8D99-48CB-8208-CF759545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EC4BB-9E55-4F1D-9871-33E96DE9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C577-5131-4D81-9FB9-5E07E213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6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91DF3-7CB3-4665-A18C-4DFE31CF7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08DD6-874E-4EBD-86B4-657E7A80D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5DBE9-EC4E-43CF-A035-2F325F77B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9C1F6-A896-4D6D-BB79-102EF2654C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3657D-FDDA-4948-B335-DDF7EDE13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2736F-0842-4E58-A459-4A6280255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8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AABE8B-F5BA-482F-AF9B-4C3C93971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76" y="917623"/>
            <a:ext cx="3901448" cy="33284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86EAD5-C526-49C1-A0AC-1D91B5174B3C}"/>
              </a:ext>
            </a:extLst>
          </p:cNvPr>
          <p:cNvSpPr/>
          <p:nvPr/>
        </p:nvSpPr>
        <p:spPr>
          <a:xfrm>
            <a:off x="753036" y="4854388"/>
            <a:ext cx="1506070" cy="15060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id="{9B3B4FDC-1D94-48D9-A5D9-324F9B4EA0AE}"/>
              </a:ext>
            </a:extLst>
          </p:cNvPr>
          <p:cNvSpPr/>
          <p:nvPr/>
        </p:nvSpPr>
        <p:spPr>
          <a:xfrm>
            <a:off x="2357719" y="48543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B458EB-B9EE-43A9-90F6-FCEF5367210B}"/>
              </a:ext>
            </a:extLst>
          </p:cNvPr>
          <p:cNvSpPr/>
          <p:nvPr/>
        </p:nvSpPr>
        <p:spPr>
          <a:xfrm>
            <a:off x="3962402" y="4854388"/>
            <a:ext cx="1506070" cy="15060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8BDCAC-29BC-460A-A57C-68D97F4596BB}"/>
              </a:ext>
            </a:extLst>
          </p:cNvPr>
          <p:cNvSpPr/>
          <p:nvPr/>
        </p:nvSpPr>
        <p:spPr>
          <a:xfrm>
            <a:off x="5591736" y="4854388"/>
            <a:ext cx="1506070" cy="15060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3" name="Flowchart: Merge 12">
            <a:extLst>
              <a:ext uri="{FF2B5EF4-FFF2-40B4-BE49-F238E27FC236}">
                <a16:creationId xmlns:a16="http://schemas.microsoft.com/office/drawing/2014/main" id="{100EEA99-F5EA-47E5-AC2B-EE61C2174D69}"/>
              </a:ext>
            </a:extLst>
          </p:cNvPr>
          <p:cNvSpPr/>
          <p:nvPr/>
        </p:nvSpPr>
        <p:spPr>
          <a:xfrm>
            <a:off x="9089601" y="1653988"/>
            <a:ext cx="2478286" cy="271481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8370"/>
              <a:gd name="connsiteY0" fmla="*/ 3204 h 10000"/>
              <a:gd name="connsiteX1" fmla="*/ 8370 w 8370"/>
              <a:gd name="connsiteY1" fmla="*/ 0 h 10000"/>
              <a:gd name="connsiteX2" fmla="*/ 3370 w 8370"/>
              <a:gd name="connsiteY2" fmla="*/ 10000 h 10000"/>
              <a:gd name="connsiteX3" fmla="*/ 0 w 8370"/>
              <a:gd name="connsiteY3" fmla="*/ 3204 h 10000"/>
              <a:gd name="connsiteX0" fmla="*/ 0 w 10000"/>
              <a:gd name="connsiteY0" fmla="*/ 3204 h 10000"/>
              <a:gd name="connsiteX1" fmla="*/ 4473 w 10000"/>
              <a:gd name="connsiteY1" fmla="*/ 5369 h 10000"/>
              <a:gd name="connsiteX2" fmla="*/ 10000 w 10000"/>
              <a:gd name="connsiteY2" fmla="*/ 0 h 10000"/>
              <a:gd name="connsiteX3" fmla="*/ 4026 w 10000"/>
              <a:gd name="connsiteY3" fmla="*/ 10000 h 10000"/>
              <a:gd name="connsiteX4" fmla="*/ 0 w 10000"/>
              <a:gd name="connsiteY4" fmla="*/ 3204 h 10000"/>
              <a:gd name="connsiteX0" fmla="*/ 0 w 10000"/>
              <a:gd name="connsiteY0" fmla="*/ 3204 h 10000"/>
              <a:gd name="connsiteX1" fmla="*/ 4473 w 10000"/>
              <a:gd name="connsiteY1" fmla="*/ 5369 h 10000"/>
              <a:gd name="connsiteX2" fmla="*/ 10000 w 10000"/>
              <a:gd name="connsiteY2" fmla="*/ 0 h 10000"/>
              <a:gd name="connsiteX3" fmla="*/ 4026 w 10000"/>
              <a:gd name="connsiteY3" fmla="*/ 10000 h 10000"/>
              <a:gd name="connsiteX4" fmla="*/ 0 w 10000"/>
              <a:gd name="connsiteY4" fmla="*/ 3204 h 10000"/>
              <a:gd name="connsiteX0" fmla="*/ 0 w 10000"/>
              <a:gd name="connsiteY0" fmla="*/ 3204 h 10000"/>
              <a:gd name="connsiteX1" fmla="*/ 4473 w 10000"/>
              <a:gd name="connsiteY1" fmla="*/ 5369 h 10000"/>
              <a:gd name="connsiteX2" fmla="*/ 10000 w 10000"/>
              <a:gd name="connsiteY2" fmla="*/ 0 h 10000"/>
              <a:gd name="connsiteX3" fmla="*/ 4026 w 10000"/>
              <a:gd name="connsiteY3" fmla="*/ 10000 h 10000"/>
              <a:gd name="connsiteX4" fmla="*/ 0 w 10000"/>
              <a:gd name="connsiteY4" fmla="*/ 320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204"/>
                </a:moveTo>
                <a:cubicBezTo>
                  <a:pt x="2191" y="4315"/>
                  <a:pt x="2871" y="4586"/>
                  <a:pt x="4473" y="5369"/>
                </a:cubicBezTo>
                <a:lnTo>
                  <a:pt x="10000" y="0"/>
                </a:lnTo>
                <a:lnTo>
                  <a:pt x="4026" y="10000"/>
                </a:lnTo>
                <a:lnTo>
                  <a:pt x="0" y="3204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51713EDB-DC8A-4507-B745-85A85A05D41D}"/>
              </a:ext>
            </a:extLst>
          </p:cNvPr>
          <p:cNvSpPr/>
          <p:nvPr/>
        </p:nvSpPr>
        <p:spPr>
          <a:xfrm>
            <a:off x="8683201" y="1770743"/>
            <a:ext cx="2989515" cy="2989515"/>
          </a:xfrm>
          <a:prstGeom prst="mathMultiply">
            <a:avLst>
              <a:gd name="adj1" fmla="val 157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1">
            <a:extLst>
              <a:ext uri="{FF2B5EF4-FFF2-40B4-BE49-F238E27FC236}">
                <a16:creationId xmlns:a16="http://schemas.microsoft.com/office/drawing/2014/main" id="{3B276BB7-BFA7-43E0-9D0F-710FE97BB0B3}"/>
              </a:ext>
            </a:extLst>
          </p:cNvPr>
          <p:cNvSpPr/>
          <p:nvPr/>
        </p:nvSpPr>
        <p:spPr>
          <a:xfrm>
            <a:off x="2357719" y="32541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9" name="e">
            <a:extLst>
              <a:ext uri="{FF2B5EF4-FFF2-40B4-BE49-F238E27FC236}">
                <a16:creationId xmlns:a16="http://schemas.microsoft.com/office/drawing/2014/main" id="{7C640B06-6ABD-4CC6-BA82-AFCC5C8DCD55}"/>
              </a:ext>
            </a:extLst>
          </p:cNvPr>
          <p:cNvSpPr/>
          <p:nvPr/>
        </p:nvSpPr>
        <p:spPr>
          <a:xfrm>
            <a:off x="2357719" y="16539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0" name="i2">
            <a:extLst>
              <a:ext uri="{FF2B5EF4-FFF2-40B4-BE49-F238E27FC236}">
                <a16:creationId xmlns:a16="http://schemas.microsoft.com/office/drawing/2014/main" id="{6C4C8B19-0DE4-4C88-95C8-3726F5EBDA98}"/>
              </a:ext>
            </a:extLst>
          </p:cNvPr>
          <p:cNvSpPr/>
          <p:nvPr/>
        </p:nvSpPr>
        <p:spPr>
          <a:xfrm>
            <a:off x="2357719" y="48543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77542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00052 0.2324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1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00013 0.4685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42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AABE8B-F5BA-482F-AF9B-4C3C93971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88" y="917623"/>
            <a:ext cx="3328423" cy="33284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86EAD5-C526-49C1-A0AC-1D91B5174B3C}"/>
              </a:ext>
            </a:extLst>
          </p:cNvPr>
          <p:cNvSpPr/>
          <p:nvPr/>
        </p:nvSpPr>
        <p:spPr>
          <a:xfrm>
            <a:off x="753036" y="4854388"/>
            <a:ext cx="1506070" cy="15060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id="{9B3B4FDC-1D94-48D9-A5D9-324F9B4EA0AE}"/>
              </a:ext>
            </a:extLst>
          </p:cNvPr>
          <p:cNvSpPr/>
          <p:nvPr/>
        </p:nvSpPr>
        <p:spPr>
          <a:xfrm>
            <a:off x="2357719" y="48543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B458EB-B9EE-43A9-90F6-FCEF5367210B}"/>
              </a:ext>
            </a:extLst>
          </p:cNvPr>
          <p:cNvSpPr/>
          <p:nvPr/>
        </p:nvSpPr>
        <p:spPr>
          <a:xfrm>
            <a:off x="3962402" y="4854388"/>
            <a:ext cx="1506070" cy="15060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3" name="Flowchart: Merge 12">
            <a:extLst>
              <a:ext uri="{FF2B5EF4-FFF2-40B4-BE49-F238E27FC236}">
                <a16:creationId xmlns:a16="http://schemas.microsoft.com/office/drawing/2014/main" id="{100EEA99-F5EA-47E5-AC2B-EE61C2174D69}"/>
              </a:ext>
            </a:extLst>
          </p:cNvPr>
          <p:cNvSpPr/>
          <p:nvPr/>
        </p:nvSpPr>
        <p:spPr>
          <a:xfrm>
            <a:off x="9089601" y="1653988"/>
            <a:ext cx="2478286" cy="271481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8370"/>
              <a:gd name="connsiteY0" fmla="*/ 3204 h 10000"/>
              <a:gd name="connsiteX1" fmla="*/ 8370 w 8370"/>
              <a:gd name="connsiteY1" fmla="*/ 0 h 10000"/>
              <a:gd name="connsiteX2" fmla="*/ 3370 w 8370"/>
              <a:gd name="connsiteY2" fmla="*/ 10000 h 10000"/>
              <a:gd name="connsiteX3" fmla="*/ 0 w 8370"/>
              <a:gd name="connsiteY3" fmla="*/ 3204 h 10000"/>
              <a:gd name="connsiteX0" fmla="*/ 0 w 10000"/>
              <a:gd name="connsiteY0" fmla="*/ 3204 h 10000"/>
              <a:gd name="connsiteX1" fmla="*/ 4473 w 10000"/>
              <a:gd name="connsiteY1" fmla="*/ 5369 h 10000"/>
              <a:gd name="connsiteX2" fmla="*/ 10000 w 10000"/>
              <a:gd name="connsiteY2" fmla="*/ 0 h 10000"/>
              <a:gd name="connsiteX3" fmla="*/ 4026 w 10000"/>
              <a:gd name="connsiteY3" fmla="*/ 10000 h 10000"/>
              <a:gd name="connsiteX4" fmla="*/ 0 w 10000"/>
              <a:gd name="connsiteY4" fmla="*/ 3204 h 10000"/>
              <a:gd name="connsiteX0" fmla="*/ 0 w 10000"/>
              <a:gd name="connsiteY0" fmla="*/ 3204 h 10000"/>
              <a:gd name="connsiteX1" fmla="*/ 4473 w 10000"/>
              <a:gd name="connsiteY1" fmla="*/ 5369 h 10000"/>
              <a:gd name="connsiteX2" fmla="*/ 10000 w 10000"/>
              <a:gd name="connsiteY2" fmla="*/ 0 h 10000"/>
              <a:gd name="connsiteX3" fmla="*/ 4026 w 10000"/>
              <a:gd name="connsiteY3" fmla="*/ 10000 h 10000"/>
              <a:gd name="connsiteX4" fmla="*/ 0 w 10000"/>
              <a:gd name="connsiteY4" fmla="*/ 3204 h 10000"/>
              <a:gd name="connsiteX0" fmla="*/ 0 w 10000"/>
              <a:gd name="connsiteY0" fmla="*/ 3204 h 10000"/>
              <a:gd name="connsiteX1" fmla="*/ 4473 w 10000"/>
              <a:gd name="connsiteY1" fmla="*/ 5369 h 10000"/>
              <a:gd name="connsiteX2" fmla="*/ 10000 w 10000"/>
              <a:gd name="connsiteY2" fmla="*/ 0 h 10000"/>
              <a:gd name="connsiteX3" fmla="*/ 4026 w 10000"/>
              <a:gd name="connsiteY3" fmla="*/ 10000 h 10000"/>
              <a:gd name="connsiteX4" fmla="*/ 0 w 10000"/>
              <a:gd name="connsiteY4" fmla="*/ 320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204"/>
                </a:moveTo>
                <a:cubicBezTo>
                  <a:pt x="2191" y="4315"/>
                  <a:pt x="2871" y="4586"/>
                  <a:pt x="4473" y="5369"/>
                </a:cubicBezTo>
                <a:lnTo>
                  <a:pt x="10000" y="0"/>
                </a:lnTo>
                <a:lnTo>
                  <a:pt x="4026" y="10000"/>
                </a:lnTo>
                <a:lnTo>
                  <a:pt x="0" y="3204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51713EDB-DC8A-4507-B745-85A85A05D41D}"/>
              </a:ext>
            </a:extLst>
          </p:cNvPr>
          <p:cNvSpPr/>
          <p:nvPr/>
        </p:nvSpPr>
        <p:spPr>
          <a:xfrm>
            <a:off x="8683201" y="1770743"/>
            <a:ext cx="2989515" cy="2989515"/>
          </a:xfrm>
          <a:prstGeom prst="mathMultiply">
            <a:avLst>
              <a:gd name="adj1" fmla="val 157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1">
            <a:extLst>
              <a:ext uri="{FF2B5EF4-FFF2-40B4-BE49-F238E27FC236}">
                <a16:creationId xmlns:a16="http://schemas.microsoft.com/office/drawing/2014/main" id="{3B276BB7-BFA7-43E0-9D0F-710FE97BB0B3}"/>
              </a:ext>
            </a:extLst>
          </p:cNvPr>
          <p:cNvSpPr/>
          <p:nvPr/>
        </p:nvSpPr>
        <p:spPr>
          <a:xfrm>
            <a:off x="2357719" y="32541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9" name="e">
            <a:extLst>
              <a:ext uri="{FF2B5EF4-FFF2-40B4-BE49-F238E27FC236}">
                <a16:creationId xmlns:a16="http://schemas.microsoft.com/office/drawing/2014/main" id="{7C640B06-6ABD-4CC6-BA82-AFCC5C8DCD55}"/>
              </a:ext>
            </a:extLst>
          </p:cNvPr>
          <p:cNvSpPr/>
          <p:nvPr/>
        </p:nvSpPr>
        <p:spPr>
          <a:xfrm>
            <a:off x="2357719" y="16539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0" name="i2">
            <a:extLst>
              <a:ext uri="{FF2B5EF4-FFF2-40B4-BE49-F238E27FC236}">
                <a16:creationId xmlns:a16="http://schemas.microsoft.com/office/drawing/2014/main" id="{6C4C8B19-0DE4-4C88-95C8-3726F5EBDA98}"/>
              </a:ext>
            </a:extLst>
          </p:cNvPr>
          <p:cNvSpPr/>
          <p:nvPr/>
        </p:nvSpPr>
        <p:spPr>
          <a:xfrm>
            <a:off x="2357719" y="48543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9460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00052 0.2324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1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00013 0.4685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42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 Light</vt:lpstr>
      <vt:lpstr>Times New Roman</vt:lpstr>
      <vt:lpstr>Calibri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Vo Van Xin Em</cp:lastModifiedBy>
  <cp:revision>7</cp:revision>
  <dcterms:created xsi:type="dcterms:W3CDTF">2018-05-02T01:24:41Z</dcterms:created>
  <dcterms:modified xsi:type="dcterms:W3CDTF">2019-04-01T16:30:04Z</dcterms:modified>
</cp:coreProperties>
</file>